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2" r:id="rId5"/>
    <p:sldId id="260" r:id="rId6"/>
    <p:sldId id="259" r:id="rId7"/>
    <p:sldId id="258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C119-6696-40EE-BB2B-A0AD624D413B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5CA1-5BF2-4EFE-978E-C4E76AD04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C119-6696-40EE-BB2B-A0AD624D413B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5CA1-5BF2-4EFE-978E-C4E76AD04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C119-6696-40EE-BB2B-A0AD624D413B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5CA1-5BF2-4EFE-978E-C4E76AD04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C119-6696-40EE-BB2B-A0AD624D413B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5CA1-5BF2-4EFE-978E-C4E76AD04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C119-6696-40EE-BB2B-A0AD624D413B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5CA1-5BF2-4EFE-978E-C4E76AD04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C119-6696-40EE-BB2B-A0AD624D413B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5CA1-5BF2-4EFE-978E-C4E76AD04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C119-6696-40EE-BB2B-A0AD624D413B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5CA1-5BF2-4EFE-978E-C4E76AD04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C119-6696-40EE-BB2B-A0AD624D413B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5CA1-5BF2-4EFE-978E-C4E76AD04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C119-6696-40EE-BB2B-A0AD624D413B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5CA1-5BF2-4EFE-978E-C4E76AD04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C119-6696-40EE-BB2B-A0AD624D413B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5CA1-5BF2-4EFE-978E-C4E76AD04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C119-6696-40EE-BB2B-A0AD624D413B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5CA1-5BF2-4EFE-978E-C4E76AD04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5C119-6696-40EE-BB2B-A0AD624D413B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E5CA1-5BF2-4EFE-978E-C4E76AD043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J9MiH5sn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1518"/>
            <a:ext cx="9144000" cy="54149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szSuaMkqj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1537"/>
            <a:ext cx="9144000" cy="51149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hqDKMgA9h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51577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n3vD3LiN9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4393"/>
            <a:ext cx="9144000" cy="51292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HRebmxgX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D_h8dGlK8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4393"/>
            <a:ext cx="9144000" cy="51292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laj7dRmqr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6534"/>
            <a:ext cx="9144000" cy="51649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msW8gLNoj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3678"/>
            <a:ext cx="9144000" cy="51506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dxMj1RmWf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9390"/>
            <a:ext cx="9144000" cy="517921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iE-6N161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51149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</cp:revision>
  <dcterms:created xsi:type="dcterms:W3CDTF">2023-01-19T07:49:38Z</dcterms:created>
  <dcterms:modified xsi:type="dcterms:W3CDTF">2023-01-19T07:53:37Z</dcterms:modified>
</cp:coreProperties>
</file>