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313" r:id="rId3"/>
    <p:sldId id="311" r:id="rId4"/>
    <p:sldId id="269" r:id="rId5"/>
    <p:sldId id="304" r:id="rId6"/>
    <p:sldId id="259" r:id="rId7"/>
    <p:sldId id="305" r:id="rId8"/>
    <p:sldId id="310" r:id="rId9"/>
    <p:sldId id="31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3157-5ADE-46D8-871D-7C10302EA68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E4BA-034F-48E0-B3C1-C776C024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9DF58342-6909-48F8-83DC-930D15C97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Тамара Ивановна\Desktop\hello-html-m1510b260png-wed-dec-22-2021-329-pmvjw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70966"/>
            <a:ext cx="8501122" cy="4445541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211144" cy="764704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FF0066"/>
                </a:solidFill>
              </a:rPr>
              <a:t/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lang="ru-RU" sz="1800" b="1" dirty="0">
                <a:solidFill>
                  <a:srgbClr val="FF0066"/>
                </a:solidFill>
              </a:rPr>
              <a:t/>
            </a:r>
            <a:br>
              <a:rPr lang="ru-RU" sz="1800" b="1" dirty="0">
                <a:solidFill>
                  <a:srgbClr val="FF0066"/>
                </a:solidFill>
              </a:rPr>
            </a:br>
            <a:endParaRPr lang="ru-RU" sz="1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7158" y="1500174"/>
            <a:ext cx="8229600" cy="1714511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25000" lnSpcReduction="20000"/>
          </a:bodyPr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проведении  </a:t>
            </a: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Всероссийского «Дня </a:t>
            </a:r>
            <a:r>
              <a:rPr lang="ru-RU" sz="8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- 2023»</a:t>
            </a:r>
            <a:endParaRPr lang="ru-RU" sz="8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Всероссийской акции 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«Россия– территория </a:t>
            </a:r>
            <a:r>
              <a:rPr lang="ru-RU" sz="8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8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юных защитников природы»</a:t>
            </a:r>
          </a:p>
        </p:txBody>
      </p:sp>
      <p:pic>
        <p:nvPicPr>
          <p:cNvPr id="5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837" y="0"/>
            <a:ext cx="1516163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Тамара Ивановна\Desktop\hello-html-m1510b260png-wed-dec-22-2021-329-pmvjw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29066"/>
            <a:ext cx="6143668" cy="3212744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7211144" cy="214314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FF0066"/>
                </a:solidFill>
              </a:rPr>
              <a:t/>
            </a:r>
            <a:br>
              <a:rPr lang="ru-RU" sz="4000" dirty="0">
                <a:solidFill>
                  <a:srgbClr val="FF0066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lang="ru-RU" sz="1800" b="1" dirty="0">
                <a:solidFill>
                  <a:srgbClr val="FF0066"/>
                </a:solidFill>
              </a:rPr>
              <a:t/>
            </a:r>
            <a:br>
              <a:rPr lang="ru-RU" sz="1800" b="1" dirty="0">
                <a:solidFill>
                  <a:srgbClr val="FF0066"/>
                </a:solidFill>
              </a:rPr>
            </a:br>
            <a:endParaRPr lang="ru-RU" sz="1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7158" y="1500174"/>
            <a:ext cx="7572428" cy="1785949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25000" lnSpcReduction="20000"/>
          </a:bodyPr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С 20 по 25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апреля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2023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года в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рамках Всероссийской акции «Россия – территория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Эколят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- молодых защитников природы» и в рамках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Всероссийскогго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ежегодного «Дня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Эколят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» в нашем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детсклом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асду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прошли экологические, туристические и природоохранные мероприятия. Основными целями и задачами данных мероприятий были:</a:t>
            </a:r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- развитие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экологического образования, экологической культуры и просвещения в дошкольной организации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- формирование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у детей богатого внутреннего мира и системы ценностных отношений к природе, её животному и растительному миру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- развитие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у детей внутренней потребности любви к природе и, как следствие, бережному отношению к ней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- осознание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ребёнком необходимости сохранения, охраны и спасения природы родного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края и природы планеты Земля;</a:t>
            </a:r>
          </a:p>
          <a:p>
            <a:pPr marL="0" indent="361950" algn="just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- развитие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потребности принимать активное участие в природоохранной и экологической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endParaRPr lang="ru-RU" sz="7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236" y="0"/>
            <a:ext cx="137176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58775"/>
            <a:ext cx="8229600" cy="2409825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FF0066"/>
                </a:solidFill>
              </a:rPr>
              <a:t/>
            </a:r>
            <a:br>
              <a:rPr lang="ru-RU" sz="4000" dirty="0">
                <a:solidFill>
                  <a:srgbClr val="FF0066"/>
                </a:solidFill>
              </a:rPr>
            </a:b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8596" y="1285860"/>
            <a:ext cx="8229600" cy="509905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</p:txBody>
      </p:sp>
      <p:pic>
        <p:nvPicPr>
          <p:cNvPr id="2050" name="Picture 2" descr="C:\Users\Тамара Ивановна\Downloads\Лепка2.jpg"/>
          <p:cNvPicPr>
            <a:picLocks noChangeAspect="1" noChangeArrowheads="1"/>
          </p:cNvPicPr>
          <p:nvPr/>
        </p:nvPicPr>
        <p:blipFill>
          <a:blip r:embed="rId3"/>
          <a:srcRect l="2991" t="14000" r="2790"/>
          <a:stretch>
            <a:fillRect/>
          </a:stretch>
        </p:blipFill>
        <p:spPr bwMode="auto">
          <a:xfrm>
            <a:off x="0" y="357166"/>
            <a:ext cx="450059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Тамара Ивановна\Downloads\Игр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5762"/>
            <a:ext cx="4643470" cy="347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Тамара Ивановна\Downloads\Игра2.jpg"/>
          <p:cNvPicPr>
            <a:picLocks noChangeAspect="1" noChangeArrowheads="1"/>
          </p:cNvPicPr>
          <p:nvPr/>
        </p:nvPicPr>
        <p:blipFill>
          <a:blip r:embed="rId5"/>
          <a:srcRect t="-4532"/>
          <a:stretch>
            <a:fillRect/>
          </a:stretch>
        </p:blipFill>
        <p:spPr bwMode="auto">
          <a:xfrm>
            <a:off x="4572000" y="642918"/>
            <a:ext cx="3333751" cy="344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0"/>
            <a:ext cx="1357290" cy="13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3438" y="4286256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«Дошколята – защитники природы»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C:\Users\Lenovo\Documents\Надя\Экология\2806433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3571876"/>
            <a:ext cx="2831699" cy="35544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58775"/>
            <a:ext cx="8229600" cy="2409825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FF0066"/>
                </a:solidFill>
              </a:rPr>
              <a:t/>
            </a:r>
            <a:br>
              <a:rPr lang="ru-RU" sz="4000" dirty="0">
                <a:solidFill>
                  <a:srgbClr val="FF0066"/>
                </a:solidFill>
              </a:rPr>
            </a:b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8596" y="1285860"/>
            <a:ext cx="8229600" cy="509905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  <a:p>
            <a:pPr marL="0" indent="0" algn="ctr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4000" dirty="0"/>
          </a:p>
        </p:txBody>
      </p:sp>
      <p:pic>
        <p:nvPicPr>
          <p:cNvPr id="2056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357290" cy="13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3438" y="4714884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мудрено лес рубить, мудрено вырастить».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8072462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C:\Users\Lenovo\Documents\Надя\Экология\2806433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786190"/>
            <a:ext cx="2831699" cy="3554434"/>
          </a:xfrm>
          <a:prstGeom prst="rect">
            <a:avLst/>
          </a:prstGeom>
          <a:noFill/>
        </p:spPr>
      </p:pic>
      <p:pic>
        <p:nvPicPr>
          <p:cNvPr id="4104" name="Picture 8" descr="C:\Users\Тамара Ивановна\Desktop\IMG_20230425_110609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66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Тамара Ивановна\Desktop\IMG_20230425_1052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142984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Тамара Ивановна\Desktop\IMG_20230425_110627.jpg"/>
          <p:cNvPicPr>
            <a:picLocks noChangeAspect="1" noChangeArrowheads="1"/>
          </p:cNvPicPr>
          <p:nvPr/>
        </p:nvPicPr>
        <p:blipFill>
          <a:blip r:embed="rId7"/>
          <a:srcRect r="8333"/>
          <a:stretch>
            <a:fillRect/>
          </a:stretch>
        </p:blipFill>
        <p:spPr bwMode="auto">
          <a:xfrm>
            <a:off x="230130" y="3500439"/>
            <a:ext cx="38418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мара Ивановна\Downloads\Лепк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32608"/>
            <a:ext cx="5000660" cy="373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амара Ивановна\Downloads\Леп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838704" cy="361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13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785794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Занятие по изобразительной деятельности в технике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«Наша планета - Земля».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Выставка «Моя планета».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Тамара Ивановна\Desktop\hello-html-m1510b260png-wed-dec-22-2021-329-pmvjwaf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2843211" cy="3218073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ln/>
        </p:spPr>
        <p:txBody>
          <a:bodyPr lIns="91440" tIns="45720" rIns="91440" bIns="45720" anchor="t"/>
          <a:lstStyle/>
          <a:p>
            <a:pPr marL="342900" indent="-339725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5357818" y="857232"/>
            <a:ext cx="3286148" cy="2163746"/>
          </a:xfrm>
          <a:ln/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Экологический субботник по уборке территории на прогулочном участке.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Тамара Ивановна\Downloads\Суббот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2355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5" name="Picture 1" descr="C:\Users\Тамара Ивановна\Downloads\Субботни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496"/>
            <a:ext cx="5124456" cy="383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0"/>
            <a:ext cx="1357290" cy="13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Тамара Ивановна\Desktop\993922_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14686"/>
            <a:ext cx="3500462" cy="3871171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Тамара Ивановна\Downloads\aCB6nax70P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286116" cy="3589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Тамара Ивановна\Downloads\vebhA5YUM8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47748" y="3038476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Тамара Ивановна\Downloads\GPzXFSqypfo.jpg"/>
          <p:cNvPicPr>
            <a:picLocks noChangeAspect="1" noChangeArrowheads="1"/>
          </p:cNvPicPr>
          <p:nvPr/>
        </p:nvPicPr>
        <p:blipFill>
          <a:blip r:embed="rId4"/>
          <a:srcRect b="15517"/>
          <a:stretch>
            <a:fillRect/>
          </a:stretch>
        </p:blipFill>
        <p:spPr bwMode="auto">
          <a:xfrm>
            <a:off x="3428992" y="214290"/>
            <a:ext cx="3357586" cy="3672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0036" y="0"/>
            <a:ext cx="14439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628" y="3571876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Интеллектуальная игра с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«Что я знаю о природе».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Тематическое рисование «Наши друзья 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Тамара Ивановна\Desktop\1641444022_12-flomaster-club-p-risunok-na-temu-ekolyata-krasivie-risunki-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807203"/>
            <a:ext cx="2540706" cy="3050797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мара Ивановна\Desktop\MJ2S_BH4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амара Ивановна\Desktop\wjC6SZ3C46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3883219" cy="329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Тамара Ивановна\Desktop\TJs1eR_Ok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4500570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игра  «Экологический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0036" y="0"/>
            <a:ext cx="14439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Тамара Ивановна\Desktop\1641444022_12-flomaster-club-p-risunok-na-temu-ekolyata-krasivie-risunki-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714752"/>
            <a:ext cx="2928926" cy="3453843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мара Ивановна\Downloads\2023-04-25_12-53-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270356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Тамара Ивановна\Downloads\2023-04-25_12-53-37.jpg"/>
          <p:cNvPicPr>
            <a:picLocks noChangeAspect="1" noChangeArrowheads="1"/>
          </p:cNvPicPr>
          <p:nvPr/>
        </p:nvPicPr>
        <p:blipFill>
          <a:blip r:embed="rId3"/>
          <a:srcRect t="2232" r="30357"/>
          <a:stretch>
            <a:fillRect/>
          </a:stretch>
        </p:blipFill>
        <p:spPr bwMode="auto">
          <a:xfrm>
            <a:off x="2428860" y="3714752"/>
            <a:ext cx="2556111" cy="287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Тамара Ивановна\Downloads\2023-04-25_12-50-52.jpg"/>
          <p:cNvPicPr>
            <a:picLocks noChangeAspect="1" noChangeArrowheads="1"/>
          </p:cNvPicPr>
          <p:nvPr/>
        </p:nvPicPr>
        <p:blipFill>
          <a:blip r:embed="rId4"/>
          <a:srcRect l="3456" t="2232" r="29147"/>
          <a:stretch>
            <a:fillRect/>
          </a:stretch>
        </p:blipFill>
        <p:spPr bwMode="auto">
          <a:xfrm>
            <a:off x="142844" y="142852"/>
            <a:ext cx="2643174" cy="296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s://sun9-8.userapi.com/c1S9t9-dJxjv9k-es-LKYDgoZE2tCaNRBJkFeQ/31-IHzzVY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0036" y="0"/>
            <a:ext cx="144396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429256" y="1428736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Туристическая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онлайн-игра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педагогов «Прятки» по теме «Экосистема Земли»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42908" y="0"/>
            <a:ext cx="8286808" cy="28572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№4»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33" name="Picture 13" descr="C:\Users\Тамара Ивановна\Desktop\hello-html-m1510b260png-wed-dec-22-2021-329-pmvjw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85850" y="1785926"/>
            <a:ext cx="10644262" cy="556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252</Words>
  <Application>Microsoft Office PowerPoint</Application>
  <PresentationFormat>Экран (4:3)</PresentationFormat>
  <Paragraphs>53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бюджетное дошкольное образовательное учреждение «Центр развития ребенка – Детский сад №4» </vt:lpstr>
      <vt:lpstr> Муниципальное бюджетное дошкольное образовательное учреждение «Центр развития ребенка – Детский сад №4» </vt:lpstr>
      <vt:lpstr> </vt:lpstr>
      <vt:lpstr> </vt:lpstr>
      <vt:lpstr>Слайд 5</vt:lpstr>
      <vt:lpstr>Экологический субботник по уборке территории на прогулочном участке.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№10 «Колосок» СКАЗКА  «КАК</dc:title>
  <dc:creator>Алина Жовницкая</dc:creator>
  <cp:lastModifiedBy>Тамара Ивановна</cp:lastModifiedBy>
  <cp:revision>59</cp:revision>
  <dcterms:created xsi:type="dcterms:W3CDTF">2016-11-02T21:35:09Z</dcterms:created>
  <dcterms:modified xsi:type="dcterms:W3CDTF">2023-04-25T08:56:42Z</dcterms:modified>
</cp:coreProperties>
</file>