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572000"/>
          </a:xfrm>
          <a:prstGeom prst="rect">
            <a:avLst/>
          </a:prstGeom>
        </p:spPr>
      </p:pic>
      <p:pic>
        <p:nvPicPr>
          <p:cNvPr id="5" name="Рисунок 4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6858000" cy="4572000"/>
          </a:xfrm>
          <a:prstGeom prst="rect">
            <a:avLst/>
          </a:prstGeom>
        </p:spPr>
      </p:pic>
      <p:pic>
        <p:nvPicPr>
          <p:cNvPr id="7" name="Picture 1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525" r="2748" b="33321"/>
          <a:stretch>
            <a:fillRect/>
          </a:stretch>
        </p:blipFill>
        <p:spPr bwMode="auto">
          <a:xfrm>
            <a:off x="2071678" y="714348"/>
            <a:ext cx="4429156" cy="3000396"/>
          </a:xfrm>
          <a:prstGeom prst="rect">
            <a:avLst/>
          </a:prstGeom>
          <a:noFill/>
        </p:spPr>
      </p:pic>
      <p:pic>
        <p:nvPicPr>
          <p:cNvPr id="8" name="Picture 15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766" r="-5195" b="33593"/>
          <a:stretch>
            <a:fillRect/>
          </a:stretch>
        </p:blipFill>
        <p:spPr bwMode="auto">
          <a:xfrm>
            <a:off x="1643050" y="4786314"/>
            <a:ext cx="4286280" cy="35719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00240" y="214282"/>
            <a:ext cx="395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Развивающие игры с игрушками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572000"/>
          </a:xfrm>
          <a:prstGeom prst="rect">
            <a:avLst/>
          </a:prstGeom>
        </p:spPr>
      </p:pic>
      <p:pic>
        <p:nvPicPr>
          <p:cNvPr id="5" name="Рисунок 4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6858000" cy="4572000"/>
          </a:xfrm>
          <a:prstGeom prst="rect">
            <a:avLst/>
          </a:prstGeom>
        </p:spPr>
      </p:pic>
      <p:pic>
        <p:nvPicPr>
          <p:cNvPr id="9" name="Picture 16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766" r="2439" b="25781"/>
          <a:stretch>
            <a:fillRect/>
          </a:stretch>
        </p:blipFill>
        <p:spPr bwMode="auto">
          <a:xfrm>
            <a:off x="1785926" y="285720"/>
            <a:ext cx="4500594" cy="3643338"/>
          </a:xfrm>
          <a:prstGeom prst="rect">
            <a:avLst/>
          </a:prstGeom>
          <a:noFill/>
        </p:spPr>
      </p:pic>
      <p:pic>
        <p:nvPicPr>
          <p:cNvPr id="10" name="Picture 1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766" r="-6091" b="25781"/>
          <a:stretch>
            <a:fillRect/>
          </a:stretch>
        </p:blipFill>
        <p:spPr bwMode="auto">
          <a:xfrm>
            <a:off x="1714488" y="4857752"/>
            <a:ext cx="464347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572000"/>
          </a:xfrm>
          <a:prstGeom prst="rect">
            <a:avLst/>
          </a:prstGeom>
        </p:spPr>
      </p:pic>
      <p:pic>
        <p:nvPicPr>
          <p:cNvPr id="5" name="Рисунок 4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6858000" cy="4572000"/>
          </a:xfrm>
          <a:prstGeom prst="rect">
            <a:avLst/>
          </a:prstGeom>
        </p:spPr>
      </p:pic>
      <p:pic>
        <p:nvPicPr>
          <p:cNvPr id="6" name="Picture 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766" r="-2004" b="21874"/>
          <a:stretch>
            <a:fillRect/>
          </a:stretch>
        </p:blipFill>
        <p:spPr bwMode="auto">
          <a:xfrm>
            <a:off x="1857364" y="142844"/>
            <a:ext cx="4286280" cy="4000528"/>
          </a:xfrm>
          <a:prstGeom prst="rect">
            <a:avLst/>
          </a:prstGeom>
          <a:noFill/>
        </p:spPr>
      </p:pic>
      <p:pic>
        <p:nvPicPr>
          <p:cNvPr id="7" name="Picture 19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11719" r="-3941" b="29687"/>
          <a:stretch>
            <a:fillRect/>
          </a:stretch>
        </p:blipFill>
        <p:spPr bwMode="auto">
          <a:xfrm>
            <a:off x="1928802" y="4857752"/>
            <a:ext cx="435771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572000"/>
          </a:xfrm>
          <a:prstGeom prst="rect">
            <a:avLst/>
          </a:prstGeom>
        </p:spPr>
      </p:pic>
      <p:pic>
        <p:nvPicPr>
          <p:cNvPr id="5" name="Рисунок 4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6858000" cy="4572000"/>
          </a:xfrm>
          <a:prstGeom prst="rect">
            <a:avLst/>
          </a:prstGeom>
        </p:spPr>
      </p:pic>
      <p:pic>
        <p:nvPicPr>
          <p:cNvPr id="6" name="Picture 20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9766" r="3523" b="17968"/>
          <a:stretch>
            <a:fillRect/>
          </a:stretch>
        </p:blipFill>
        <p:spPr bwMode="auto">
          <a:xfrm>
            <a:off x="2071678" y="214282"/>
            <a:ext cx="3857652" cy="4071966"/>
          </a:xfrm>
          <a:prstGeom prst="rect">
            <a:avLst/>
          </a:prstGeom>
          <a:noFill/>
        </p:spPr>
      </p:pic>
      <p:pic>
        <p:nvPicPr>
          <p:cNvPr id="7" name="Picture 22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 t="10639" r="2778" b="19149"/>
          <a:stretch>
            <a:fillRect/>
          </a:stretch>
        </p:blipFill>
        <p:spPr bwMode="auto">
          <a:xfrm>
            <a:off x="2357430" y="4643438"/>
            <a:ext cx="350046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 Попов</dc:creator>
  <cp:lastModifiedBy>acerPC</cp:lastModifiedBy>
  <cp:revision>4</cp:revision>
  <dcterms:created xsi:type="dcterms:W3CDTF">2018-10-09T06:45:49Z</dcterms:created>
  <dcterms:modified xsi:type="dcterms:W3CDTF">2018-10-09T08:59:42Z</dcterms:modified>
</cp:coreProperties>
</file>