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9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6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3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7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6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8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8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0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8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5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8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C8A-E610-47E3-A044-45477834152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B197-06DB-42E7-A687-8DEED19E1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5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9C8A-E610-47E3-A044-45477834152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B197-06DB-42E7-A687-8DEED19E1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-gosuslugi-ru.ru/wp-content/uploads/2016/10/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800" b="1" dirty="0" smtClean="0">
                <a:ln w="50800"/>
                <a:solidFill>
                  <a:srgbClr val="C00000"/>
                </a:solidFill>
              </a:rPr>
              <a:t>Подача заявлений от родителей и зачисление в школу в электронном виде</a:t>
            </a:r>
            <a:endParaRPr lang="ru-RU" sz="48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949280"/>
            <a:ext cx="6727914" cy="93610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smtClean="0">
                <a:ln w="50800"/>
                <a:solidFill>
                  <a:srgbClr val="002060"/>
                </a:solidFill>
              </a:rPr>
              <a:t>И.Г</a:t>
            </a:r>
            <a:r>
              <a:rPr lang="ru-RU" sz="2000" b="1" dirty="0" smtClean="0">
                <a:ln w="50800"/>
                <a:solidFill>
                  <a:srgbClr val="002060"/>
                </a:solidFill>
              </a:rPr>
              <a:t>. Коротаева, заместитель начальника Карагайского РУО</a:t>
            </a:r>
            <a:endParaRPr lang="ru-RU" sz="2000" b="1" dirty="0">
              <a:ln w="5080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40"/>
            <a:ext cx="9144000" cy="686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539552" y="3284984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4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08" y="0"/>
            <a:ext cx="91646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5508104" y="5877272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966696" y="4494372"/>
            <a:ext cx="216024" cy="720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966696" y="5256964"/>
            <a:ext cx="216024" cy="720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241958" y="2348880"/>
            <a:ext cx="216024" cy="720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238248" y="1916832"/>
            <a:ext cx="216024" cy="720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195736" y="1196752"/>
            <a:ext cx="216024" cy="720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6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1096380" y="3645024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096380" y="4229472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96380" y="5013176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096380" y="5949280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53"/>
            <a:ext cx="9144000" cy="688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3800"/>
            <a:ext cx="9159240" cy="686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39552" y="3284984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"/>
            <a:ext cx="9144000" cy="68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148064" y="5805264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-gosuslugi-ru.ru/wp-content/uploads/2016/10/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799" y="26939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50800"/>
                <a:solidFill>
                  <a:srgbClr val="C00000"/>
                </a:solidFill>
              </a:rPr>
              <a:t>Дождаться информации о рассмотрении заявления на указанную электронную почту ( течение 5 дней)</a:t>
            </a:r>
            <a:endParaRPr lang="ru-RU" sz="4800" b="1" dirty="0">
              <a:ln w="5080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-gosuslugi-ru.ru/wp-content/uploads/2016/10/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50800"/>
                <a:solidFill>
                  <a:srgbClr val="C00000"/>
                </a:solidFill>
              </a:rPr>
              <a:t>Последовательность действий</a:t>
            </a:r>
            <a:endParaRPr lang="ru-RU" sz="48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32" y="2458631"/>
            <a:ext cx="81369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1 шаг – регистрация родителя на портале Госуслуги с подтверждением.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2 шаг – подача заявления в школу через </a:t>
            </a:r>
            <a:r>
              <a:rPr lang="ru-RU" sz="3200" dirty="0" smtClean="0"/>
              <a:t>портал Госуслуги.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3 шаг – работа с заявлением в образовательной организации.</a:t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89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0"/>
            <a:ext cx="9144000" cy="688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635896" y="1412776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520"/>
            <a:ext cx="9168215" cy="684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9781" y="3879269"/>
            <a:ext cx="66967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Записать ребенка в школу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020272" y="3879270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411760" y="4754640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0"/>
            <a:ext cx="91428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39552" y="3284984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3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20584" y="4983680"/>
            <a:ext cx="3711456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" y="0"/>
            <a:ext cx="91457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652120" y="5229200"/>
            <a:ext cx="792088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96"/>
            <a:ext cx="9144000" cy="687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5436096" y="6093296"/>
            <a:ext cx="648072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7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52"/>
            <a:ext cx="9144000" cy="687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539552" y="3284984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6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71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Подача заявлений от родителей и зачисление в школу в электронном виде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от родителей и ачисление в школу в электронном виде</dc:title>
  <dc:creator>Windows User</dc:creator>
  <cp:lastModifiedBy>Windows User</cp:lastModifiedBy>
  <cp:revision>12</cp:revision>
  <dcterms:created xsi:type="dcterms:W3CDTF">2018-08-30T03:37:02Z</dcterms:created>
  <dcterms:modified xsi:type="dcterms:W3CDTF">2019-02-06T16:13:19Z</dcterms:modified>
</cp:coreProperties>
</file>