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071678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Нестандартное оборудование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3857628"/>
            <a:ext cx="6400800" cy="1752600"/>
          </a:xfrm>
        </p:spPr>
        <p:txBody>
          <a:bodyPr/>
          <a:lstStyle/>
          <a:p>
            <a:pPr algn="r"/>
            <a:r>
              <a:rPr lang="ru-RU" dirty="0" smtClean="0"/>
              <a:t>Попова Татьяна Анатольевна, воспитатель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71802" y="428604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МБДОУ «ЦРР – Карагайский детский сад №4»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14668" cy="72547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</a:t>
            </a:r>
            <a:r>
              <a:rPr lang="ru-RU" sz="3200" dirty="0" smtClean="0"/>
              <a:t>ожжи</a:t>
            </a:r>
            <a:endParaRPr lang="ru-RU" sz="3200" dirty="0"/>
          </a:p>
        </p:txBody>
      </p:sp>
      <p:pic>
        <p:nvPicPr>
          <p:cNvPr id="4" name="Содержимое 3" descr="вожж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316403"/>
            <a:ext cx="3143272" cy="2357455"/>
          </a:xfrm>
        </p:spPr>
      </p:pic>
      <p:pic>
        <p:nvPicPr>
          <p:cNvPr id="5" name="Рисунок 4" descr="вожжи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857628"/>
            <a:ext cx="3143240" cy="2357430"/>
          </a:xfrm>
          <a:prstGeom prst="rect">
            <a:avLst/>
          </a:prstGeom>
        </p:spPr>
      </p:pic>
      <p:pic>
        <p:nvPicPr>
          <p:cNvPr id="6" name="Рисунок 5" descr="дорожка волшебные класси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488659" y="2726523"/>
            <a:ext cx="4095747" cy="30718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628" y="785794"/>
            <a:ext cx="3429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Волшебные классики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2543164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Змея для </a:t>
            </a:r>
            <a:br>
              <a:rPr lang="ru-RU" sz="2800" dirty="0" smtClean="0"/>
            </a:br>
            <a:r>
              <a:rPr lang="ru-RU" sz="2800" dirty="0" smtClean="0"/>
              <a:t>массажа стоп</a:t>
            </a:r>
            <a:endParaRPr lang="ru-RU" sz="2800" dirty="0"/>
          </a:p>
        </p:txBody>
      </p:sp>
      <p:pic>
        <p:nvPicPr>
          <p:cNvPr id="4" name="Содержимое 3" descr="змеи для массажа стоп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2476517" cy="1857388"/>
          </a:xfrm>
        </p:spPr>
      </p:pic>
      <p:pic>
        <p:nvPicPr>
          <p:cNvPr id="5" name="Рисунок 4" descr="коврик для массаж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357694"/>
            <a:ext cx="3071802" cy="23038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7290" y="3643314"/>
            <a:ext cx="3571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Коврики для массажа</a:t>
            </a:r>
            <a:endParaRPr lang="ru-RU" sz="2800" dirty="0"/>
          </a:p>
        </p:txBody>
      </p:sp>
      <p:pic>
        <p:nvPicPr>
          <p:cNvPr id="7" name="Рисунок 6" descr="кольцебро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1428736"/>
            <a:ext cx="2500330" cy="18752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14678" y="642918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Кольцеброс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Рисунок 8" descr="мешочки с солью.JPG"/>
          <p:cNvPicPr>
            <a:picLocks noChangeAspect="1"/>
          </p:cNvPicPr>
          <p:nvPr/>
        </p:nvPicPr>
        <p:blipFill>
          <a:blip r:embed="rId5" cstate="print"/>
          <a:srcRect l="12000" t="20000" r="7999" b="18666"/>
          <a:stretch>
            <a:fillRect/>
          </a:stretch>
        </p:blipFill>
        <p:spPr>
          <a:xfrm>
            <a:off x="5929322" y="1428736"/>
            <a:ext cx="2857520" cy="1857388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072198" y="214290"/>
            <a:ext cx="25431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мешочки 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 солью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Рисунок 10" descr="массажные коврики.JPG"/>
          <p:cNvPicPr>
            <a:picLocks noChangeAspect="1"/>
          </p:cNvPicPr>
          <p:nvPr/>
        </p:nvPicPr>
        <p:blipFill>
          <a:blip r:embed="rId6" cstate="print"/>
          <a:srcRect t="27351" b="11110"/>
          <a:stretch>
            <a:fillRect/>
          </a:stretch>
        </p:blipFill>
        <p:spPr>
          <a:xfrm>
            <a:off x="3643306" y="4357694"/>
            <a:ext cx="4214842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321471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Спортивный уголок</a:t>
            </a:r>
            <a:endParaRPr lang="ru-RU" sz="3200" dirty="0"/>
          </a:p>
        </p:txBody>
      </p:sp>
      <p:pic>
        <p:nvPicPr>
          <p:cNvPr id="5" name="Содержимое 4" descr="спорт угол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7021"/>
          <a:stretch>
            <a:fillRect/>
          </a:stretch>
        </p:blipFill>
        <p:spPr>
          <a:xfrm rot="5400000">
            <a:off x="-631067" y="2274085"/>
            <a:ext cx="4476780" cy="2786082"/>
          </a:xfrm>
        </p:spPr>
      </p:pic>
      <p:pic>
        <p:nvPicPr>
          <p:cNvPr id="6" name="Рисунок 5" descr="флаж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4572008"/>
            <a:ext cx="2666987" cy="2000240"/>
          </a:xfrm>
          <a:prstGeom prst="rect">
            <a:avLst/>
          </a:prstGeom>
        </p:spPr>
      </p:pic>
      <p:pic>
        <p:nvPicPr>
          <p:cNvPr id="8" name="Рисунок 7" descr="цветы вязаные и из лен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4572008"/>
            <a:ext cx="2762269" cy="20717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00826" y="392906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флажки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500430" y="4000504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Цветы из лент</a:t>
            </a:r>
            <a:endParaRPr lang="ru-RU" sz="2400" dirty="0"/>
          </a:p>
        </p:txBody>
      </p:sp>
      <p:pic>
        <p:nvPicPr>
          <p:cNvPr id="11" name="Рисунок 10" descr="штанга.JPG"/>
          <p:cNvPicPr>
            <a:picLocks noChangeAspect="1"/>
          </p:cNvPicPr>
          <p:nvPr/>
        </p:nvPicPr>
        <p:blipFill>
          <a:blip r:embed="rId5" cstate="print"/>
          <a:srcRect t="10714"/>
          <a:stretch>
            <a:fillRect/>
          </a:stretch>
        </p:blipFill>
        <p:spPr>
          <a:xfrm>
            <a:off x="3286116" y="1928802"/>
            <a:ext cx="2773700" cy="19288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43306" y="1214422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штанга</a:t>
            </a:r>
            <a:endParaRPr lang="ru-RU" sz="2400" dirty="0"/>
          </a:p>
        </p:txBody>
      </p:sp>
      <p:pic>
        <p:nvPicPr>
          <p:cNvPr id="13" name="Рисунок 12" descr="следы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12" y="1928802"/>
            <a:ext cx="2571768" cy="19288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86578" y="1285860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следы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35</Words>
  <PresentationFormat>Экран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Нестандартное оборудование</vt:lpstr>
      <vt:lpstr>Вожжи</vt:lpstr>
      <vt:lpstr>Змея для  массажа стоп</vt:lpstr>
      <vt:lpstr>Спортивный уголок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Нестандартное оборудование</dc:title>
  <cp:lastModifiedBy>Класс ИКТ</cp:lastModifiedBy>
  <cp:revision>3</cp:revision>
  <dcterms:modified xsi:type="dcterms:W3CDTF">2016-06-07T10:22:27Z</dcterms:modified>
</cp:coreProperties>
</file>