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4" r:id="rId7"/>
    <p:sldId id="265" r:id="rId8"/>
    <p:sldId id="266" r:id="rId9"/>
    <p:sldId id="269" r:id="rId10"/>
    <p:sldId id="270" r:id="rId11"/>
    <p:sldId id="260" r:id="rId12"/>
    <p:sldId id="272" r:id="rId13"/>
    <p:sldId id="268" r:id="rId14"/>
    <p:sldId id="267" r:id="rId15"/>
    <p:sldId id="263" r:id="rId16"/>
    <p:sldId id="261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7</c:v>
                </c:pt>
                <c:pt idx="2">
                  <c:v>10</c:v>
                </c:pt>
              </c:numCache>
            </c:numRef>
          </c:val>
        </c:ser>
        <c:axId val="59810176"/>
        <c:axId val="59811712"/>
      </c:barChart>
      <c:catAx>
        <c:axId val="59810176"/>
        <c:scaling>
          <c:orientation val="minMax"/>
        </c:scaling>
        <c:axPos val="b"/>
        <c:tickLblPos val="nextTo"/>
        <c:crossAx val="59811712"/>
        <c:crosses val="autoZero"/>
        <c:auto val="1"/>
        <c:lblAlgn val="ctr"/>
        <c:lblOffset val="100"/>
      </c:catAx>
      <c:valAx>
        <c:axId val="59811712"/>
        <c:scaling>
          <c:orientation val="minMax"/>
        </c:scaling>
        <c:axPos val="l"/>
        <c:majorGridlines/>
        <c:numFmt formatCode="General" sourceLinked="1"/>
        <c:tickLblPos val="nextTo"/>
        <c:crossAx val="59810176"/>
        <c:crosses val="autoZero"/>
        <c:crossBetween val="between"/>
      </c:valAx>
    </c:plotArea>
    <c:plotVisOnly val="1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283-E2FA-49B2-BE14-5934961FA2C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7964-5DDA-4651-BF03-8A56E7FB9E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2486678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283-E2FA-49B2-BE14-5934961FA2C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7964-5DDA-4651-BF03-8A56E7FB9E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5771465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283-E2FA-49B2-BE14-5934961FA2C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7964-5DDA-4651-BF03-8A56E7FB9E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5645638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283-E2FA-49B2-BE14-5934961FA2C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7964-5DDA-4651-BF03-8A56E7FB9E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3569155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283-E2FA-49B2-BE14-5934961FA2C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7964-5DDA-4651-BF03-8A56E7FB9E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6887587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283-E2FA-49B2-BE14-5934961FA2C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7964-5DDA-4651-BF03-8A56E7FB9E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8121991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283-E2FA-49B2-BE14-5934961FA2C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7964-5DDA-4651-BF03-8A56E7FB9E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0806215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283-E2FA-49B2-BE14-5934961FA2C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7964-5DDA-4651-BF03-8A56E7FB9E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162171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283-E2FA-49B2-BE14-5934961FA2C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7964-5DDA-4651-BF03-8A56E7FB9E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6156652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283-E2FA-49B2-BE14-5934961FA2C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7964-5DDA-4651-BF03-8A56E7FB9E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8087645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283-E2FA-49B2-BE14-5934961FA2C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7964-5DDA-4651-BF03-8A56E7FB9E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4239633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99283-E2FA-49B2-BE14-5934961FA2C1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87964-5DDA-4651-BF03-8A56E7FB9E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625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_________Microsoft_Office_Word4.doc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package" Target="../embeddings/_________Microsoft_Office_Word5.doc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_________Microsoft_Office_Word3.docx"/><Relationship Id="rId4" Type="http://schemas.openxmlformats.org/officeDocument/2006/relationships/package" Target="../embeddings/_________Microsoft_Office_Word2.doc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:\Мои документы\Downloads\img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285992"/>
            <a:ext cx="307183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714744" y="2143116"/>
            <a:ext cx="49291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Arial Black" pitchFamily="34" charset="0"/>
              </a:rPr>
              <a:t>Коррекция нарушений в развитии ребенка от 0 до 3 лет, не посещающих дошкольную организацию</a:t>
            </a:r>
            <a:endParaRPr lang="ru-RU" sz="36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5852" y="500042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МБДОУ ЦРР «Карагайский детский сад № 5»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928670"/>
            <a:ext cx="82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 Black" pitchFamily="34" charset="0"/>
              </a:rPr>
              <a:t>Консультативный пункт</a:t>
            </a:r>
            <a:endParaRPr lang="ru-RU" sz="4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355961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laycast.ru/uploads/2013/12/02/6726910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58679" cy="6858000"/>
          </a:xfrm>
          <a:prstGeom prst="rect">
            <a:avLst/>
          </a:prstGeom>
          <a:noFill/>
        </p:spPr>
      </p:pic>
      <p:pic>
        <p:nvPicPr>
          <p:cNvPr id="41985" name="Picture 1" descr="C:\Documents and Settings\Светлана\Рабочий стол\направлени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58621"/>
            <a:ext cx="6786610" cy="669937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laycast.ru/uploads/2013/12/02/6726910.jp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58679" cy="6858000"/>
          </a:xfrm>
          <a:prstGeom prst="rect">
            <a:avLst/>
          </a:prstGeom>
          <a:noFill/>
        </p:spPr>
      </p:pic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0" y="277594"/>
          <a:ext cx="9144000" cy="6302811"/>
        </p:xfrm>
        <a:graphic>
          <a:graphicData uri="http://schemas.openxmlformats.org/presentationml/2006/ole">
            <p:oleObj spid="_x0000_s18434" name="Документ" r:id="rId4" imgW="10175017" imgH="7013448" progId="Word.Document.12">
              <p:embed/>
            </p:oleObj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cast.ru/uploads/2013/12/02/6726910.jp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58679" cy="6858000"/>
          </a:xfrm>
          <a:prstGeom prst="rect">
            <a:avLst/>
          </a:prstGeom>
          <a:noFill/>
        </p:spPr>
      </p:pic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214282" y="142852"/>
          <a:ext cx="8809477" cy="6643710"/>
        </p:xfrm>
        <a:graphic>
          <a:graphicData uri="http://schemas.openxmlformats.org/presentationml/2006/ole">
            <p:oleObj spid="_x0000_s44034" name="Документ" r:id="rId4" imgW="10175017" imgH="7013448" progId="Word.Document.12">
              <p:embed/>
            </p:oleObj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cast.ru/uploads/2013/12/02/6726910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58679" cy="6858000"/>
          </a:xfrm>
          <a:prstGeom prst="rect">
            <a:avLst/>
          </a:prstGeom>
          <a:noFill/>
        </p:spPr>
      </p:pic>
      <p:pic>
        <p:nvPicPr>
          <p:cNvPr id="20482" name="Picture 2" descr="C:\Documents and Settings\Светлана\Рабочий стол\28.02 краевой семинар\DSCN8373.jpg"/>
          <p:cNvPicPr>
            <a:picLocks noChangeAspect="1" noChangeArrowheads="1"/>
          </p:cNvPicPr>
          <p:nvPr/>
        </p:nvPicPr>
        <p:blipFill>
          <a:blip r:embed="rId3" cstate="print"/>
          <a:srcRect l="8253" t="16504"/>
          <a:stretch>
            <a:fillRect/>
          </a:stretch>
        </p:blipFill>
        <p:spPr bwMode="auto">
          <a:xfrm>
            <a:off x="3513558" y="2928934"/>
            <a:ext cx="5411350" cy="3694102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1" name="Picture 1" descr="C:\Documents and Settings\Светлана\Рабочий стол\28.02 краевой семинар\DSCN8372.jpg"/>
          <p:cNvPicPr>
            <a:picLocks noChangeAspect="1" noChangeArrowheads="1"/>
          </p:cNvPicPr>
          <p:nvPr/>
        </p:nvPicPr>
        <p:blipFill>
          <a:blip r:embed="rId4" cstate="print"/>
          <a:srcRect l="24209" t="12866" r="11829" b="3239"/>
          <a:stretch>
            <a:fillRect/>
          </a:stretch>
        </p:blipFill>
        <p:spPr bwMode="auto">
          <a:xfrm>
            <a:off x="214282" y="214290"/>
            <a:ext cx="3786214" cy="3725146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4282" y="5572140"/>
            <a:ext cx="32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Встреча с психологом</a:t>
            </a:r>
            <a:endParaRPr lang="ru-RU" sz="24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cast.ru/uploads/2013/12/02/6726910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58679" cy="6858000"/>
          </a:xfrm>
          <a:prstGeom prst="rect">
            <a:avLst/>
          </a:prstGeom>
          <a:noFill/>
        </p:spPr>
      </p:pic>
      <p:pic>
        <p:nvPicPr>
          <p:cNvPr id="3" name="Рисунок 2" descr="вдохновение 18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1102" y="428603"/>
            <a:ext cx="7334302" cy="55007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20" y="6072206"/>
            <a:ext cx="664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Встреча с психологом и логопедом</a:t>
            </a:r>
            <a:endParaRPr lang="ru-RU" sz="24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cast.ru/uploads/2013/12/02/6726910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58679" cy="6858000"/>
          </a:xfrm>
          <a:prstGeom prst="rect">
            <a:avLst/>
          </a:prstGeom>
          <a:noFill/>
        </p:spPr>
      </p:pic>
      <p:pic>
        <p:nvPicPr>
          <p:cNvPr id="5" name="Рисунок 4" descr="вдохновение 1857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r="16667"/>
          <a:stretch>
            <a:fillRect/>
          </a:stretch>
        </p:blipFill>
        <p:spPr>
          <a:xfrm flipH="1">
            <a:off x="4889469" y="285728"/>
            <a:ext cx="3968843" cy="3571900"/>
          </a:xfrm>
          <a:prstGeom prst="snip2DiagRect">
            <a:avLst/>
          </a:prstGeom>
        </p:spPr>
      </p:pic>
      <p:pic>
        <p:nvPicPr>
          <p:cNvPr id="6" name="Рисунок 5" descr="вдохновение 1852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r="13631"/>
          <a:stretch>
            <a:fillRect/>
          </a:stretch>
        </p:blipFill>
        <p:spPr>
          <a:xfrm>
            <a:off x="214282" y="2299190"/>
            <a:ext cx="4929222" cy="4280352"/>
          </a:xfrm>
          <a:prstGeom prst="snip2Diag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http://playcast.ru/uploads/2013/12/02/6726910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58679" cy="6858000"/>
          </a:xfrm>
          <a:prstGeom prst="rect">
            <a:avLst/>
          </a:prstGeom>
          <a:noFill/>
        </p:spPr>
      </p:pic>
      <p:pic>
        <p:nvPicPr>
          <p:cNvPr id="3" name="Рисунок 2" descr="карта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428604"/>
            <a:ext cx="8040489" cy="5903411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rot="16200000" flipH="1">
            <a:off x="3866550" y="2134186"/>
            <a:ext cx="1857388" cy="101799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0800000" flipV="1">
            <a:off x="5393538" y="2285992"/>
            <a:ext cx="2035983" cy="121444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 flipV="1">
            <a:off x="5429256" y="3000372"/>
            <a:ext cx="1000132" cy="5000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500430" y="3357562"/>
            <a:ext cx="1785950" cy="21431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357686" y="2714620"/>
            <a:ext cx="857256" cy="78581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2357422" y="3750471"/>
            <a:ext cx="2928958" cy="196454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 flipH="1" flipV="1">
            <a:off x="2625315" y="3768331"/>
            <a:ext cx="2678925" cy="264320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14744" y="214290"/>
            <a:ext cx="1071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 smtClean="0"/>
              <a:t>Иваньково</a:t>
            </a:r>
            <a:endParaRPr lang="ru-RU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2295508" y="6510358"/>
            <a:ext cx="1071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 smtClean="0"/>
              <a:t>Гурино</a:t>
            </a:r>
            <a:endParaRPr lang="ru-RU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3071802" y="1928802"/>
            <a:ext cx="1071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 smtClean="0"/>
              <a:t>Нефедово</a:t>
            </a:r>
            <a:endParaRPr lang="ru-RU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7143768" y="1428736"/>
            <a:ext cx="1071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 smtClean="0"/>
              <a:t>Кайгородово</a:t>
            </a:r>
            <a:endParaRPr lang="ru-RU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928662" y="3286124"/>
            <a:ext cx="1071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 smtClean="0"/>
              <a:t>Баранята</a:t>
            </a:r>
            <a:endParaRPr lang="ru-RU" sz="1100" dirty="0"/>
          </a:p>
        </p:txBody>
      </p:sp>
      <p:sp>
        <p:nvSpPr>
          <p:cNvPr id="29" name="TextBox 28"/>
          <p:cNvSpPr txBox="1"/>
          <p:nvPr/>
        </p:nvSpPr>
        <p:spPr>
          <a:xfrm>
            <a:off x="6572264" y="3214686"/>
            <a:ext cx="1071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 smtClean="0"/>
              <a:t>Пыжьянка</a:t>
            </a:r>
            <a:endParaRPr lang="ru-RU" sz="1100" dirty="0"/>
          </a:p>
        </p:txBody>
      </p:sp>
      <p:cxnSp>
        <p:nvCxnSpPr>
          <p:cNvPr id="30" name="Прямая со стрелкой 29"/>
          <p:cNvCxnSpPr/>
          <p:nvPr/>
        </p:nvCxnSpPr>
        <p:spPr>
          <a:xfrm rot="16200000" flipH="1">
            <a:off x="3152170" y="1419806"/>
            <a:ext cx="3143272" cy="11608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3357554" y="2143116"/>
            <a:ext cx="2035983" cy="150019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1357290" y="3571876"/>
            <a:ext cx="394695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10800000" flipV="1">
            <a:off x="5357818" y="1571612"/>
            <a:ext cx="2214578" cy="18573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10800000" flipV="1">
            <a:off x="5572132" y="3500438"/>
            <a:ext cx="1500198" cy="21431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8" name="AutoShape 4" descr="https://photoshop-kopona.com/uploads/posts/2018-08/1535290500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2" name="Рисунок 41" descr="1535290500_7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9190" y="2928934"/>
            <a:ext cx="947727" cy="1106296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cast.ru/uploads/2013/12/02/6726910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5867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314" y="5143512"/>
            <a:ext cx="8715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 Black" pitchFamily="34" charset="0"/>
              </a:rPr>
              <a:t>ПРОДОЛЖЕНИЕ СЛЕДУЕТ…</a:t>
            </a:r>
            <a:endParaRPr lang="ru-RU" sz="4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Светлана\Рабочий стол\28.02 краевой семинар\презентация\sad_child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2288" y="142852"/>
            <a:ext cx="6825049" cy="6500858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65" y="642918"/>
            <a:ext cx="8473677" cy="5643602"/>
          </a:xfrm>
          <a:prstGeom prst="rect">
            <a:avLst/>
          </a:prstGeom>
        </p:spPr>
      </p:pic>
      <p:pic>
        <p:nvPicPr>
          <p:cNvPr id="12" name="Picture 3" descr="C:\Documents and Settings\Светлана\Рабочий стол\28.02 краевой семинар\презентация\pochemu-u-rebenka-sinyaki-pod-glazami-i-kak-ot-nikh-izbavitsya1.jpg"/>
          <p:cNvPicPr>
            <a:picLocks noChangeAspect="1" noChangeArrowheads="1"/>
          </p:cNvPicPr>
          <p:nvPr/>
        </p:nvPicPr>
        <p:blipFill>
          <a:blip r:embed="rId4"/>
          <a:srcRect r="10979"/>
          <a:stretch>
            <a:fillRect/>
          </a:stretch>
        </p:blipFill>
        <p:spPr bwMode="auto">
          <a:xfrm>
            <a:off x="71406" y="857232"/>
            <a:ext cx="8929751" cy="5357850"/>
          </a:xfrm>
          <a:prstGeom prst="rect">
            <a:avLst/>
          </a:prstGeom>
          <a:noFill/>
        </p:spPr>
      </p:pic>
      <p:pic>
        <p:nvPicPr>
          <p:cNvPr id="13" name="Picture 2" descr="C:\Documents and Settings\Светлана\Рабочий стол\28.02 краевой семинар\презентация\maxresdefaul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092" y="928670"/>
            <a:ext cx="8890064" cy="5000660"/>
          </a:xfrm>
          <a:prstGeom prst="rect">
            <a:avLst/>
          </a:prstGeom>
          <a:noFill/>
        </p:spPr>
      </p:pic>
      <p:pic>
        <p:nvPicPr>
          <p:cNvPr id="14" name="Picture 7" descr="C:\Documents and Settings\Светлана\Рабочий стол\28.02 краевой семинар\презентация\342368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46" y="142852"/>
            <a:ext cx="9024548" cy="650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5404097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cast.ru/uploads/2013/12/02/6726910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58679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85852" y="500042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Количество детей с ОВЗ в МБДОУ</a:t>
            </a:r>
            <a:endParaRPr lang="ru-RU" sz="2400" b="1" dirty="0"/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57158" y="1397000"/>
          <a:ext cx="828680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playcast.ru/uploads/2013/12/02/6726910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58679" cy="6858000"/>
          </a:xfrm>
          <a:prstGeom prst="rect">
            <a:avLst/>
          </a:prstGeom>
          <a:noFill/>
        </p:spPr>
      </p:pic>
      <p:pic>
        <p:nvPicPr>
          <p:cNvPr id="3" name="Рисунок 2" descr="концепци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-10740"/>
            <a:ext cx="7703260" cy="68687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633297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laycast.ru/uploads/2013/12/02/6726910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58679" cy="6858000"/>
          </a:xfrm>
          <a:prstGeom prst="rect">
            <a:avLst/>
          </a:prstGeom>
          <a:noFill/>
        </p:spPr>
      </p:pic>
      <p:sp>
        <p:nvSpPr>
          <p:cNvPr id="5122" name="AutoShape 2" descr="http://dskorablik.ucoz.net/ff/kons.punk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 descr="punk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214290"/>
            <a:ext cx="7620000" cy="34480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5918" y="3714752"/>
            <a:ext cx="67866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/>
              <a:t> приказ;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 положение;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 должностные обязанности;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 журнал учета обращений;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 журнал учета работы;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 порядок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5844026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laycast.ru/uploads/2013/12/02/6726910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58679" cy="6858000"/>
          </a:xfrm>
          <a:prstGeom prst="rect">
            <a:avLst/>
          </a:prstGeom>
          <a:noFill/>
        </p:spPr>
      </p:pic>
      <p:pic>
        <p:nvPicPr>
          <p:cNvPr id="2" name="Рисунок 1" descr="приказ.tif"/>
          <p:cNvPicPr>
            <a:picLocks noChangeAspect="1"/>
          </p:cNvPicPr>
          <p:nvPr/>
        </p:nvPicPr>
        <p:blipFill>
          <a:blip r:embed="rId3" cstate="print"/>
          <a:srcRect b="14583"/>
          <a:stretch>
            <a:fillRect/>
          </a:stretch>
        </p:blipFill>
        <p:spPr>
          <a:xfrm>
            <a:off x="142844" y="71438"/>
            <a:ext cx="4849683" cy="585789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Рисунок 3" descr="порядок.tif"/>
          <p:cNvPicPr>
            <a:picLocks noChangeAspect="1"/>
          </p:cNvPicPr>
          <p:nvPr/>
        </p:nvPicPr>
        <p:blipFill>
          <a:blip r:embed="rId4" cstate="print"/>
          <a:srcRect b="14583"/>
          <a:stretch>
            <a:fillRect/>
          </a:stretch>
        </p:blipFill>
        <p:spPr>
          <a:xfrm>
            <a:off x="4135446" y="928670"/>
            <a:ext cx="4865710" cy="585789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laycast.ru/uploads/2013/12/02/6726910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58679" cy="6858000"/>
          </a:xfrm>
          <a:prstGeom prst="rect">
            <a:avLst/>
          </a:prstGeom>
          <a:noFill/>
        </p:spPr>
      </p:pic>
      <p:pic>
        <p:nvPicPr>
          <p:cNvPr id="5" name="Рисунок 4" descr="дополнения.tif"/>
          <p:cNvPicPr>
            <a:picLocks noChangeAspect="1"/>
          </p:cNvPicPr>
          <p:nvPr/>
        </p:nvPicPr>
        <p:blipFill>
          <a:blip r:embed="rId3" cstate="print"/>
          <a:srcRect b="9375"/>
          <a:stretch>
            <a:fillRect/>
          </a:stretch>
        </p:blipFill>
        <p:spPr>
          <a:xfrm>
            <a:off x="1928794" y="0"/>
            <a:ext cx="5278311" cy="676438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cast.ru/uploads/2013/12/02/6726910.jp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58679" cy="6858000"/>
          </a:xfrm>
          <a:prstGeom prst="rect">
            <a:avLst/>
          </a:prstGeom>
          <a:noFill/>
        </p:spPr>
      </p:pic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121485" y="357166"/>
          <a:ext cx="8808233" cy="2928958"/>
        </p:xfrm>
        <a:graphic>
          <a:graphicData uri="http://schemas.openxmlformats.org/presentationml/2006/ole">
            <p:oleObj spid="_x0000_s21505" name="Документ" r:id="rId4" imgW="9989768" imgH="3026573" progId="Word.Document.12">
              <p:embed/>
            </p:oleObj>
          </a:graphicData>
        </a:graphic>
      </p:graphicFrame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159192" y="3929066"/>
          <a:ext cx="8841964" cy="2514607"/>
        </p:xfrm>
        <a:graphic>
          <a:graphicData uri="http://schemas.openxmlformats.org/presentationml/2006/ole">
            <p:oleObj spid="_x0000_s21506" name="Документ" r:id="rId5" imgW="9387620" imgH="2442838" progId="Word.Document.12">
              <p:embed/>
            </p:oleObj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laycast.ru/uploads/2013/12/02/6726910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9158679" cy="6858000"/>
          </a:xfrm>
          <a:prstGeom prst="rect">
            <a:avLst/>
          </a:prstGeom>
          <a:noFill/>
        </p:spPr>
      </p:pic>
      <p:pic>
        <p:nvPicPr>
          <p:cNvPr id="4" name="Рисунок 3" descr="порядок.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0"/>
            <a:ext cx="4863194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71</Words>
  <Application>Microsoft Office PowerPoint</Application>
  <PresentationFormat>Экран (4:3)</PresentationFormat>
  <Paragraphs>19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Светик</dc:creator>
  <cp:lastModifiedBy>Светлана</cp:lastModifiedBy>
  <cp:revision>28</cp:revision>
  <dcterms:created xsi:type="dcterms:W3CDTF">2019-02-18T16:56:08Z</dcterms:created>
  <dcterms:modified xsi:type="dcterms:W3CDTF">2019-02-28T04:00:58Z</dcterms:modified>
</cp:coreProperties>
</file>