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1" r:id="rId3"/>
    <p:sldId id="283" r:id="rId4"/>
    <p:sldId id="284" r:id="rId5"/>
    <p:sldId id="285" r:id="rId6"/>
    <p:sldId id="27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D8A36-80D8-41A5-989F-CACA07A91576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BE5058-83EC-4DB4-97B4-EF5A7498E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D8A36-80D8-41A5-989F-CACA07A91576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BE5058-83EC-4DB4-97B4-EF5A7498E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D8A36-80D8-41A5-989F-CACA07A91576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BE5058-83EC-4DB4-97B4-EF5A7498E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D8A36-80D8-41A5-989F-CACA07A91576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BE5058-83EC-4DB4-97B4-EF5A7498E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D8A36-80D8-41A5-989F-CACA07A91576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BE5058-83EC-4DB4-97B4-EF5A7498E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D8A36-80D8-41A5-989F-CACA07A91576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BE5058-83EC-4DB4-97B4-EF5A7498E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D8A36-80D8-41A5-989F-CACA07A91576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BE5058-83EC-4DB4-97B4-EF5A7498E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D8A36-80D8-41A5-989F-CACA07A91576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BE5058-83EC-4DB4-97B4-EF5A7498E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D8A36-80D8-41A5-989F-CACA07A91576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BE5058-83EC-4DB4-97B4-EF5A7498E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D8A36-80D8-41A5-989F-CACA07A91576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BE5058-83EC-4DB4-97B4-EF5A7498E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D8A36-80D8-41A5-989F-CACA07A91576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BE5058-83EC-4DB4-97B4-EF5A7498EC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DAD8A36-80D8-41A5-989F-CACA07A91576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0BE5058-83EC-4DB4-97B4-EF5A7498E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s4.karagai-edu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28020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«Организация правового обеспечения Центра игровой поддержки ребёнка в условиях детского сада»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000636"/>
            <a:ext cx="7772400" cy="12858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Титова Лариса Степановна,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</a:t>
            </a:r>
            <a:r>
              <a:rPr lang="ru-RU" b="1" dirty="0" smtClean="0">
                <a:solidFill>
                  <a:schemeClr val="tx1"/>
                </a:solidFill>
              </a:rPr>
              <a:t>аведующий </a:t>
            </a:r>
            <a:r>
              <a:rPr lang="ru-RU" b="1" dirty="0" smtClean="0">
                <a:solidFill>
                  <a:schemeClr val="tx1"/>
                </a:solidFill>
              </a:rPr>
              <a:t>МБДОУ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«ЦРР – Карагайский детский сад № 4»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Форма предоставления услуги ранней помощи – </a:t>
            </a:r>
            <a:r>
              <a:rPr lang="ru-RU" sz="4000" b="1" dirty="0" smtClean="0">
                <a:solidFill>
                  <a:srgbClr val="FF0000"/>
                </a:solidFill>
              </a:rPr>
              <a:t>«Центр игровой поддержки ребёнка» (далее - ЦИПР)</a:t>
            </a:r>
          </a:p>
          <a:p>
            <a:pPr>
              <a:buNone/>
            </a:pPr>
            <a:r>
              <a:rPr lang="ru-RU" sz="3600" dirty="0" smtClean="0"/>
              <a:t>Контингент детей </a:t>
            </a:r>
            <a:r>
              <a:rPr lang="ru-RU" sz="4000" dirty="0" smtClean="0"/>
              <a:t>-  </a:t>
            </a:r>
            <a:r>
              <a:rPr lang="ru-RU" sz="4000" b="1" dirty="0" smtClean="0">
                <a:solidFill>
                  <a:srgbClr val="FF0000"/>
                </a:solidFill>
              </a:rPr>
              <a:t>дети от 0   до 3 лет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 деятельности ЦИПР: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183880" cy="4187952"/>
          </a:xfrm>
        </p:spPr>
        <p:txBody>
          <a:bodyPr/>
          <a:lstStyle/>
          <a:p>
            <a:r>
              <a:rPr lang="ru-RU" dirty="0" smtClean="0"/>
              <a:t>Оказание </a:t>
            </a:r>
            <a:r>
              <a:rPr lang="ru-RU" dirty="0" err="1" smtClean="0"/>
              <a:t>психолого</a:t>
            </a:r>
            <a:r>
              <a:rPr lang="ru-RU" dirty="0" smtClean="0"/>
              <a:t> – педагогической поддержки и сопровождения семьи, направленной на всестороннее развитие и социализацию детей с ограниченными возможностями здоровья или риском возникновения нарушений и инвалидностью в возрасте от 0 месяцев, до 3 лет, не посещающих дошкольное учреждение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183880" cy="41879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Нормативно – правовое обеспечение деятельности службы</a:t>
            </a:r>
          </a:p>
          <a:p>
            <a:r>
              <a:rPr lang="ru-RU" dirty="0" smtClean="0"/>
              <a:t>Межведомственное взаимодействие</a:t>
            </a:r>
          </a:p>
          <a:p>
            <a:r>
              <a:rPr lang="ru-RU" dirty="0" smtClean="0"/>
              <a:t>Формы и бланки</a:t>
            </a:r>
          </a:p>
          <a:p>
            <a:r>
              <a:rPr lang="ru-RU" dirty="0" smtClean="0"/>
              <a:t>Кадровое обеспечение </a:t>
            </a:r>
          </a:p>
          <a:p>
            <a:r>
              <a:rPr lang="ru-RU" dirty="0" smtClean="0"/>
              <a:t>Целевая группа</a:t>
            </a:r>
          </a:p>
          <a:p>
            <a:r>
              <a:rPr lang="ru-RU" dirty="0" smtClean="0"/>
              <a:t>Критерии отбора</a:t>
            </a:r>
          </a:p>
          <a:p>
            <a:r>
              <a:rPr lang="ru-RU" dirty="0" smtClean="0"/>
              <a:t>Перечень услуг</a:t>
            </a:r>
          </a:p>
          <a:p>
            <a:r>
              <a:rPr lang="ru-RU" dirty="0" smtClean="0"/>
              <a:t>Основные направления</a:t>
            </a:r>
          </a:p>
          <a:p>
            <a:r>
              <a:rPr lang="ru-RU" dirty="0" smtClean="0"/>
              <a:t>Материалы для родителей</a:t>
            </a:r>
          </a:p>
          <a:p>
            <a:r>
              <a:rPr lang="ru-RU" dirty="0" smtClean="0"/>
              <a:t>Развивающая предметно – пространственная среда в ЦИПР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857232"/>
            <a:ext cx="685804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                </a:t>
            </a:r>
            <a:r>
              <a:rPr lang="ru-RU" sz="2800" b="1" dirty="0" smtClean="0">
                <a:solidFill>
                  <a:schemeClr val="tx1"/>
                </a:solidFill>
                <a:hlinkClick r:id="rId2"/>
              </a:rPr>
              <a:t>Сайт МБДОУ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Разделы: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 сентября 2017 года обратилась 21 семья (дети до 1 года – 4 ребёнка; от 1 года до 2 лет – 12 детей; от 2 лет до 3 лет – 3 ребёнка), в том числе один ребёнок - инвалид и 1 ребёнок - инвалид с заключением ПМПК.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6754"/>
          <a:stretch>
            <a:fillRect/>
          </a:stretch>
        </p:blipFill>
        <p:spPr bwMode="auto">
          <a:xfrm>
            <a:off x="4643438" y="3643314"/>
            <a:ext cx="430203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143472" y="6143644"/>
            <a:ext cx="400052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Занятие с учителем-логопедом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 descr="F:\DSCN7981.JPG"/>
          <p:cNvPicPr>
            <a:picLocks noChangeAspect="1" noChangeArrowheads="1"/>
          </p:cNvPicPr>
          <p:nvPr/>
        </p:nvPicPr>
        <p:blipFill>
          <a:blip r:embed="rId3"/>
          <a:srcRect l="17773" r="6054" b="27539"/>
          <a:stretch>
            <a:fillRect/>
          </a:stretch>
        </p:blipFill>
        <p:spPr bwMode="auto">
          <a:xfrm>
            <a:off x="4624129" y="428604"/>
            <a:ext cx="4305557" cy="307183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143472" y="2928934"/>
            <a:ext cx="400052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Занятие с педагогом-психологом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b="4167"/>
          <a:stretch>
            <a:fillRect/>
          </a:stretch>
        </p:blipFill>
        <p:spPr bwMode="auto">
          <a:xfrm>
            <a:off x="214282" y="285728"/>
            <a:ext cx="422164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31" name="Picture 7" descr="https://sun3-1.userapi.com/c841134/v841134837/45eb6/Ww_5RJSxJfU.jpg"/>
          <p:cNvPicPr>
            <a:picLocks noChangeAspect="1" noChangeArrowheads="1"/>
          </p:cNvPicPr>
          <p:nvPr/>
        </p:nvPicPr>
        <p:blipFill>
          <a:blip r:embed="rId5"/>
          <a:srcRect l="2358" t="24375" r="39623" b="52000"/>
          <a:stretch>
            <a:fillRect/>
          </a:stretch>
        </p:blipFill>
        <p:spPr bwMode="auto">
          <a:xfrm>
            <a:off x="0" y="0"/>
            <a:ext cx="9144000" cy="57150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2" name="Picture 8" descr="F:\DSCN797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1" y="3643314"/>
            <a:ext cx="4377969" cy="307183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57158" y="6143644"/>
            <a:ext cx="4214842" cy="536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Занятие с учителем-дефектологом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000372"/>
            <a:ext cx="4357718" cy="542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Занятие с музыкальным 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руководителем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:\58e63b5c3a5aa266702097[1]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2357431"/>
            <a:ext cx="181895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479</TotalTime>
  <Words>188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            «Организация правового обеспечения Центра игровой поддержки ребёнка в условиях детского сада»</vt:lpstr>
      <vt:lpstr>Слайд 2</vt:lpstr>
      <vt:lpstr>Цель деятельности ЦИПР: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«Ранняя помощь»</dc:title>
  <dc:creator>6</dc:creator>
  <cp:lastModifiedBy>acerPC</cp:lastModifiedBy>
  <cp:revision>49</cp:revision>
  <dcterms:created xsi:type="dcterms:W3CDTF">2019-02-14T20:18:07Z</dcterms:created>
  <dcterms:modified xsi:type="dcterms:W3CDTF">2019-03-04T09:18:55Z</dcterms:modified>
</cp:coreProperties>
</file>